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350" r:id="rId3"/>
    <p:sldId id="437" r:id="rId4"/>
    <p:sldId id="436" r:id="rId5"/>
  </p:sldIdLst>
  <p:sldSz cx="9144000" cy="6858000" type="screen4x3"/>
  <p:notesSz cx="6865938" cy="9540875"/>
  <p:custDataLst>
    <p:tags r:id="rId7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ange Sommeling" initials="SS" lastIdx="1" clrIdx="0">
    <p:extLst>
      <p:ext uri="{19B8F6BF-5375-455C-9EA6-DF929625EA0E}">
        <p15:presenceInfo xmlns:p15="http://schemas.microsoft.com/office/powerpoint/2012/main" userId="S-1-5-21-988299426-728374078-612134452-1293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ijl, gemiddeld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jl, thema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Stijl, thema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Stijl, licht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ijl, licht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tijl, licht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660"/>
  </p:normalViewPr>
  <p:slideViewPr>
    <p:cSldViewPr>
      <p:cViewPr varScale="1">
        <p:scale>
          <a:sx n="72" d="100"/>
          <a:sy n="72" d="100"/>
        </p:scale>
        <p:origin x="12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5240" cy="478701"/>
          </a:xfrm>
          <a:prstGeom prst="rect">
            <a:avLst/>
          </a:prstGeom>
        </p:spPr>
        <p:txBody>
          <a:bodyPr vert="horz" lIns="93733" tIns="46866" rIns="93733" bIns="46866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9109" y="1"/>
            <a:ext cx="2975240" cy="478701"/>
          </a:xfrm>
          <a:prstGeom prst="rect">
            <a:avLst/>
          </a:prstGeom>
        </p:spPr>
        <p:txBody>
          <a:bodyPr vert="horz" lIns="93733" tIns="46866" rIns="93733" bIns="46866" rtlCol="0"/>
          <a:lstStyle>
            <a:lvl1pPr algn="r">
              <a:defRPr sz="1200"/>
            </a:lvl1pPr>
          </a:lstStyle>
          <a:p>
            <a:fld id="{13272FD7-0456-4147-AEE5-B6F903C39937}" type="datetimeFigureOut">
              <a:rPr lang="nl-NL" smtClean="0"/>
              <a:t>14-11-2017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062177"/>
            <a:ext cx="2975240" cy="478700"/>
          </a:xfrm>
          <a:prstGeom prst="rect">
            <a:avLst/>
          </a:prstGeom>
        </p:spPr>
        <p:txBody>
          <a:bodyPr vert="horz" lIns="93733" tIns="46866" rIns="93733" bIns="46866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9109" y="9062177"/>
            <a:ext cx="2975240" cy="478700"/>
          </a:xfrm>
          <a:prstGeom prst="rect">
            <a:avLst/>
          </a:prstGeom>
        </p:spPr>
        <p:txBody>
          <a:bodyPr vert="horz" lIns="93733" tIns="46866" rIns="93733" bIns="46866" rtlCol="0" anchor="b"/>
          <a:lstStyle>
            <a:lvl1pPr algn="r">
              <a:defRPr sz="1200"/>
            </a:lvl1pPr>
          </a:lstStyle>
          <a:p>
            <a:fld id="{15D46942-FCD7-4061-8058-219CA4D37E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5853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59000" y="3670300"/>
            <a:ext cx="5938838" cy="709613"/>
          </a:xfrm>
        </p:spPr>
        <p:txBody>
          <a:bodyPr lIns="0" tIns="0" rIns="0" bIns="0"/>
          <a:lstStyle>
            <a:lvl1pPr>
              <a:defRPr sz="3600"/>
            </a:lvl1pPr>
          </a:lstStyle>
          <a:p>
            <a:pPr lvl="0"/>
            <a:endParaRPr lang="nl-NL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59000" y="4724400"/>
            <a:ext cx="5938838" cy="457200"/>
          </a:xfrm>
        </p:spPr>
        <p:txBody>
          <a:bodyPr lIns="0" tIns="0" rIns="0" bIns="0" anchor="ctr"/>
          <a:lstStyle>
            <a:lvl1pPr>
              <a:lnSpc>
                <a:spcPts val="1800"/>
              </a:lnSpc>
              <a:defRPr sz="1800"/>
            </a:lvl1pPr>
          </a:lstStyle>
          <a:p>
            <a:pPr lvl="0"/>
            <a:endParaRPr lang="nl-NL" noProof="0"/>
          </a:p>
          <a:p>
            <a:pPr lvl="0"/>
            <a:endParaRPr lang="nl-NL" noProof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60620BD-F02D-4DF7-8610-4A993D444501}" type="slidenum">
              <a:rPr lang="nl-NL"/>
              <a:t>‹nr.›</a:t>
            </a:fld>
            <a:endParaRPr lang="nl-NL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>
          <a:xfrm>
            <a:off x="2133600" y="5410200"/>
            <a:ext cx="5938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>
          <a:xfrm>
            <a:off x="2159000" y="5227638"/>
            <a:ext cx="5938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>
          <a:xfrm>
            <a:off x="2159000" y="5227638"/>
            <a:ext cx="5938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F160-1221-42F8-971A-15E478E90C20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416142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067425" y="1143000"/>
            <a:ext cx="1806575" cy="450691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47700" y="1143000"/>
            <a:ext cx="5267325" cy="450691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89C7-DE1E-4BBA-BFE6-781F565BC8ED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591030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C1D7-3C6A-4C94-9824-C58A30616E71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79426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08DE-7444-4FFB-B797-1C7492829D07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182820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61988" y="2093913"/>
            <a:ext cx="3529012" cy="3556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343400" y="2093913"/>
            <a:ext cx="3530600" cy="3556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0E80-37A4-43A7-934C-DD486BAC2C3C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565779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2824-CFB4-4B59-8258-864EABF4ED96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196216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5F650-EE3B-4E2F-956F-D4657757308F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825883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1436-D104-4D03-A584-FD96F4EE5969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479023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6EE2-6328-4587-9C2C-6FDD37D97C1F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244712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3AB0-0C84-4270-8F03-48668392F507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67836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1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1143000"/>
            <a:ext cx="72120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988" y="2093913"/>
            <a:ext cx="7212012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49AA59-F8CA-46F8-A8E4-A5044C485AD1}" type="slidenum">
              <a:rPr lang="nl-NL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fontAlgn="base">
        <a:lnSpc>
          <a:spcPts val="2200"/>
        </a:lnSpc>
        <a:spcBef>
          <a:spcPct val="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92088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16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207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398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lay.kahoot.it/#/?quizId=bf05c48b-0a11-4b62-a672-1b490136c87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vak" descr="PresentatieTitel" title="PresentatieTitel"/>
          <p:cNvSpPr>
            <a:spLocks noGrp="1" noChangeArrowheads="1"/>
          </p:cNvSpPr>
          <p:nvPr>
            <p:ph type="ctrTitle"/>
          </p:nvPr>
        </p:nvSpPr>
        <p:spPr>
          <a:xfrm>
            <a:off x="2159000" y="3500438"/>
            <a:ext cx="5938838" cy="1054100"/>
          </a:xfrm>
        </p:spPr>
        <p:txBody>
          <a:bodyPr/>
          <a:lstStyle/>
          <a:p>
            <a:r>
              <a:rPr lang="nl-NL" dirty="0"/>
              <a:t>Cliënt en Veiligheid</a:t>
            </a:r>
          </a:p>
        </p:txBody>
      </p:sp>
      <p:sp>
        <p:nvSpPr>
          <p:cNvPr id="2051" name="Datumvak" descr="DOCdatum" title="DOCdatum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ts val="2600"/>
              </a:lnSpc>
            </a:pPr>
            <a:endParaRPr lang="nl-NL" sz="2400" dirty="0"/>
          </a:p>
        </p:txBody>
      </p:sp>
      <p:sp>
        <p:nvSpPr>
          <p:cNvPr id="2052" name="Spreker" descr="Spreker" title="Spreker"/>
          <p:cNvSpPr txBox="1">
            <a:spLocks noChangeArrowheads="1"/>
          </p:cNvSpPr>
          <p:nvPr/>
        </p:nvSpPr>
        <p:spPr>
          <a:xfrm>
            <a:off x="2159000" y="5084763"/>
            <a:ext cx="5938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nl-NL" sz="1800">
              <a:latin typeface="Arial" panose="020B0604020202020204" pitchFamily="34" charset="0"/>
            </a:endParaRPr>
          </a:p>
        </p:txBody>
      </p:sp>
      <p:sp>
        <p:nvSpPr>
          <p:cNvPr id="2" name="Tekstvak 1" descr="logovast_payoff" title="logovast_payoff"/>
          <p:cNvSpPr txBox="1"/>
          <p:nvPr/>
        </p:nvSpPr>
        <p:spPr>
          <a:xfrm>
            <a:off x="6436800" y="6228000"/>
            <a:ext cx="2592000" cy="15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/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nl-NL" dirty="0"/>
              <a:t>Lesweek 4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1988" y="2093912"/>
            <a:ext cx="7212012" cy="4215407"/>
          </a:xfrm>
        </p:spPr>
        <p:txBody>
          <a:bodyPr/>
          <a:lstStyle/>
          <a:p>
            <a:endParaRPr lang="nl-NL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dirty="0"/>
              <a:t>Herhalen theorie, </a:t>
            </a:r>
            <a:r>
              <a:rPr lang="nl-NL" sz="2400" b="1" dirty="0" err="1"/>
              <a:t>kahoot</a:t>
            </a:r>
            <a:r>
              <a:rPr lang="nl-NL" sz="2400" b="1" dirty="0"/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dirty="0"/>
              <a:t>Werken aan eindopdracht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dirty="0"/>
              <a:t>Aan het einde van de les inleveren</a:t>
            </a:r>
          </a:p>
          <a:p>
            <a:endParaRPr lang="nl-NL" sz="2400" b="1" dirty="0"/>
          </a:p>
          <a:p>
            <a:endParaRPr lang="nl-NL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682368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09DB10-4993-4C97-85FA-C69E41246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Kahoot</a:t>
            </a:r>
            <a:r>
              <a:rPr lang="nl-NL" dirty="0"/>
              <a:t>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D8C3F4-BFFC-42D8-9AC4-63E78BCC7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https://play.kahoot.it/#/?quizId=bf05c48b-0a11-4b62-a672-1b490136c874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184790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Werken aan eindopdracht</a:t>
            </a:r>
          </a:p>
        </p:txBody>
      </p:sp>
      <p:pic>
        <p:nvPicPr>
          <p:cNvPr id="8194" name="Picture 2" descr="Afbeeldingsresultaat voor teken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43" y="2204864"/>
            <a:ext cx="8363400" cy="4653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868593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18444"/>
  <p:tag name="AS_OS" val="Microsoft Windows NT 6.1.7601 Service Pack 1"/>
  <p:tag name="AS_RELEASE_DATE" val="2014.05.28"/>
  <p:tag name="AS_TITLE" val="Aspose.Slides for .NET 4.0"/>
  <p:tag name="AS_VERSION" val="14.4.0.0"/>
  <p:tag name="HERGEBRUIK_156" val="[empty_val]"/>
  <p:tag name="HERGEBRUIK_158" val="##59"/>
  <p:tag name="HERGEBRUIK_77" val="8-8-2016 0:00:00"/>
  <p:tag name="HERGEBRUIK_87" val="42"/>
  <p:tag name="HERGEBRUIK_LOGOID" val="1"/>
  <p:tag name="HERGEBRUIK_MODELID" val="31"/>
  <p:tag name="HERGEBRUIK_RELOADMODE" val="0"/>
  <p:tag name="HERGEBRUIK_TAALID" val="1"/>
  <p:tag name="HERGEBRUIKVW_13" val="Verlengde Visserstraat 20, Groningen"/>
  <p:tag name="HERGEBRUIKVW_15" val="Postbus 1225, 9701 BE Groningen"/>
  <p:tag name="HERGEBRUIKVW_16" val="T (050) 368 83 00 "/>
  <p:tag name="HERGEBRUIKVW_17" val="T (050) 368 83 00 , F "/>
  <p:tag name="HERGEBRUIKVW_18" val="NL91 RABO 0385 1922 07, KvK 41013432"/>
  <p:tag name="HERGEBRUIKVW_19" val="Noorderpoort Gezondheidszorg &amp; Welzijn "/>
  <p:tag name="HERGEBRUIKVW_20" val="Noorderpoort&#10;Noorderpoort Gezondheidszorg &amp; Welzijn &#10;Postbus 1225&#10;9701 BE Groningen&#10;Verlengde Visserstraat 20&#10;Groningen"/>
</p:tagLst>
</file>

<file path=ppt/theme/theme1.xml><?xml version="1.0" encoding="utf-8"?>
<a:theme xmlns:a="http://schemas.openxmlformats.org/drawingml/2006/main" name="Standaardontwerp">
  <a:themeElements>
    <a:clrScheme name="Standaardontwerp 8">
      <a:dk1>
        <a:srgbClr val="000000"/>
      </a:dk1>
      <a:lt1>
        <a:srgbClr val="FFFFFF"/>
      </a:lt1>
      <a:dk2>
        <a:srgbClr val="000000"/>
      </a:dk2>
      <a:lt2>
        <a:srgbClr val="DDBB01"/>
      </a:lt2>
      <a:accent1>
        <a:srgbClr val="B50070"/>
      </a:accent1>
      <a:accent2>
        <a:srgbClr val="C1C91F"/>
      </a:accent2>
      <a:accent3>
        <a:srgbClr val="FFFFFF"/>
      </a:accent3>
      <a:accent4>
        <a:srgbClr val="000000"/>
      </a:accent4>
      <a:accent5>
        <a:srgbClr val="D7AABB"/>
      </a:accent5>
      <a:accent6>
        <a:srgbClr val="AFB61B"/>
      </a:accent6>
      <a:hlink>
        <a:srgbClr val="009EE0"/>
      </a:hlink>
      <a:folHlink>
        <a:srgbClr val="81197F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0000"/>
        </a:dk1>
        <a:lt1>
          <a:srgbClr val="FFFFFF"/>
        </a:lt1>
        <a:dk2>
          <a:srgbClr val="000000"/>
        </a:dk2>
        <a:lt2>
          <a:srgbClr val="DDBB01"/>
        </a:lt2>
        <a:accent1>
          <a:srgbClr val="B50070"/>
        </a:accent1>
        <a:accent2>
          <a:srgbClr val="C1C91F"/>
        </a:accent2>
        <a:accent3>
          <a:srgbClr val="FFFFFF"/>
        </a:accent3>
        <a:accent4>
          <a:srgbClr val="000000"/>
        </a:accent4>
        <a:accent5>
          <a:srgbClr val="D7AABB"/>
        </a:accent5>
        <a:accent6>
          <a:srgbClr val="AFB61B"/>
        </a:accent6>
        <a:hlink>
          <a:srgbClr val="009EE0"/>
        </a:hlink>
        <a:folHlink>
          <a:srgbClr val="8119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oorderpoort (1).potx" id="{D498A3D9-63B3-4354-BDE2-D485172A703B}" vid="{CE4C7679-35A8-48C8-B882-D26FA938166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5406</TotalTime>
  <Words>37</Words>
  <Application>Microsoft Office PowerPoint</Application>
  <PresentationFormat>Diavoorstelling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Standaardontwerp</vt:lpstr>
      <vt:lpstr>Cliënt en Veiligheid</vt:lpstr>
      <vt:lpstr>Lesweek 4</vt:lpstr>
      <vt:lpstr>Kahoot!</vt:lpstr>
      <vt:lpstr>Werken aan eindopdracht</vt:lpstr>
    </vt:vector>
  </TitlesOfParts>
  <Company>I'tension B.V.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Gerjan Stappenbelt;sa.sommeling@noorderpoort.nl</dc:creator>
  <cp:lastModifiedBy>Solange Sommeling</cp:lastModifiedBy>
  <cp:revision>360</cp:revision>
  <cp:lastPrinted>2016-09-04T12:16:18Z</cp:lastPrinted>
  <dcterms:created xsi:type="dcterms:W3CDTF">2009-12-16T15:11:37Z</dcterms:created>
  <dcterms:modified xsi:type="dcterms:W3CDTF">2017-11-14T12:12:07Z</dcterms:modified>
</cp:coreProperties>
</file>